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6" r:id="rId6"/>
    <p:sldId id="258" r:id="rId7"/>
    <p:sldId id="277" r:id="rId8"/>
    <p:sldId id="278" r:id="rId9"/>
    <p:sldId id="274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64" r:id="rId18"/>
    <p:sldId id="263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Angle Modulation</a:t>
            </a:r>
            <a:br>
              <a:rPr lang="en-IN" dirty="0" smtClean="0"/>
            </a:br>
            <a:r>
              <a:rPr lang="en-IN" dirty="0" smtClean="0"/>
              <a:t>1. Frequency </a:t>
            </a:r>
            <a:br>
              <a:rPr lang="en-IN" dirty="0" smtClean="0"/>
            </a:br>
            <a:r>
              <a:rPr lang="en-IN" dirty="0" smtClean="0"/>
              <a:t>2. Phase Modulation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52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Scan 21-Feb-2023 at 10.36 PM page 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229600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\Downloads\Scan 21-Feb-2023 at 10.36 PM page 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1"/>
            <a:ext cx="7010400" cy="56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ownloads\Scan 21-Feb-2023 at 10.36 PM page 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39499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Difference Between Narrow and wide Band FM </a:t>
            </a:r>
            <a:endParaRPr lang="en-IN" dirty="0"/>
          </a:p>
        </p:txBody>
      </p:sp>
      <p:pic>
        <p:nvPicPr>
          <p:cNvPr id="5123" name="Picture 3" descr="C:\Users\Admin\Downloads\Scan 10-Feb-2020 at 11.39 AM page 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9" y="1600200"/>
            <a:ext cx="745486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8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Noise Triangle </a:t>
            </a:r>
            <a:endParaRPr lang="en-IN" dirty="0"/>
          </a:p>
        </p:txBody>
      </p:sp>
      <p:pic>
        <p:nvPicPr>
          <p:cNvPr id="7170" name="Picture 2" descr="C:\Users\Admin\Downloads\Scan 21-Feb-2023 at 10.36 PM page 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ownloads\Scan 21-Feb-2023 at 10.36 PM page 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"/>
            <a:ext cx="6717744" cy="6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ownloads\Scan 21-Feb-2023 at 10.36 PM page 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229600" cy="18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6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ownloads\Scan 21-Feb-2023 at 10.36 PM page 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3536"/>
            <a:ext cx="6019800" cy="64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66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AM &amp; FM</a:t>
            </a:r>
            <a:endParaRPr lang="en-IN" dirty="0"/>
          </a:p>
        </p:txBody>
      </p:sp>
      <p:pic>
        <p:nvPicPr>
          <p:cNvPr id="8194" name="Picture 2" descr="C:\Users\Admin\Downloads\Scan 10-Feb-2020 at 11.39 AM page 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48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5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Scan 10-Feb-2020 at 11.39 AM page 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91" y="1447800"/>
            <a:ext cx="7453817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AM &amp; FM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679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ownloads\Scan 22-Feb-2023 at 11.02 AM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150251" cy="600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5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</a:t>
            </a:r>
            <a:r>
              <a:rPr lang="en-IN" dirty="0" err="1" smtClean="0"/>
              <a:t>doman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1026" name="Picture 2" descr="C:\Users\Admin\Downloads\Scan 11-Feb-2020 at 2.31 PM page 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672" y="1600200"/>
            <a:ext cx="41326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443"/>
            <a:ext cx="8229600" cy="954157"/>
          </a:xfrm>
        </p:spPr>
        <p:txBody>
          <a:bodyPr/>
          <a:lstStyle/>
          <a:p>
            <a:r>
              <a:rPr lang="en-IN" dirty="0" smtClean="0"/>
              <a:t>Angle Modulation </a:t>
            </a:r>
            <a:endParaRPr lang="en-IN" dirty="0"/>
          </a:p>
        </p:txBody>
      </p:sp>
      <p:pic>
        <p:nvPicPr>
          <p:cNvPr id="3074" name="Picture 2" descr="C:\Users\Admin\Downloads\Scan 11-Feb-2020 at 2.31 P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95931"/>
            <a:ext cx="4495800" cy="54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Admin\Downloads\Scan 21-Feb-2023 at 10.36 PM page 1 (1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001000" cy="605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Scan 21-Feb-2023 at 10.36 PM page 2 (1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6" y="228600"/>
            <a:ext cx="7010224" cy="63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Scan 21-Feb-2023 at 10.36 PM page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8134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ownloads\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848600" cy="503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ownloads\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02719" cy="49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FM &amp; PM</a:t>
            </a:r>
            <a:endParaRPr lang="en-IN" dirty="0"/>
          </a:p>
        </p:txBody>
      </p:sp>
      <p:pic>
        <p:nvPicPr>
          <p:cNvPr id="6146" name="Picture 2" descr="C:\Users\Admin\Downloads\Scan 10-Feb-2020 at 11.39 AM page 1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8" y="1371600"/>
            <a:ext cx="7831561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30</Words>
  <Application>Microsoft Office PowerPoint</Application>
  <PresentationFormat>On-screen Show (4:3)</PresentationFormat>
  <Paragraphs>8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Angle Modulation 1. Frequency  2. Phase Modulation </vt:lpstr>
      <vt:lpstr>Time doman </vt:lpstr>
      <vt:lpstr>Angle Modulation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FM &amp; PM</vt:lpstr>
      <vt:lpstr>PowerPoint Presentation</vt:lpstr>
      <vt:lpstr>PowerPoint Presentation</vt:lpstr>
      <vt:lpstr>Difference Between Narrow and wide Band FM </vt:lpstr>
      <vt:lpstr>Noise Triangle </vt:lpstr>
      <vt:lpstr>PowerPoint Presentation</vt:lpstr>
      <vt:lpstr>PowerPoint Presentation</vt:lpstr>
      <vt:lpstr>PowerPoint Presentation</vt:lpstr>
      <vt:lpstr>Difference between AM &amp; FM</vt:lpstr>
      <vt:lpstr>Difference between AM &amp; FM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 Modulation</dc:title>
  <dc:creator>Admin</dc:creator>
  <cp:lastModifiedBy>sudha</cp:lastModifiedBy>
  <cp:revision>10</cp:revision>
  <dcterms:created xsi:type="dcterms:W3CDTF">2006-08-16T00:00:00Z</dcterms:created>
  <dcterms:modified xsi:type="dcterms:W3CDTF">2023-02-27T04:42:58Z</dcterms:modified>
</cp:coreProperties>
</file>